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-78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532" y="6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41F512FF-A618-42D5-B1CC-70C07DC6C7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3A94B96-EBAD-48C9-9177-EA77669E1B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49811-37D5-4A3E-9070-57EFEFA52953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236E95B-705C-4F2F-8C4E-F2718C256D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CE60D1E-B17E-4A08-B383-34031E9C36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98145-D915-4C3F-9012-E2A1333E08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0608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F9C86-F82C-4C0B-AB73-CC184F4E1C48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FB7B7-D93C-41D7-A928-7EC050C2B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9590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6DFCD3-4FC9-4CE4-9CBA-9048329FF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8988B80-D49F-44A7-B545-FF31291C39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60438E4-AC17-403A-B029-7E6DFC5FF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0164-4138-497E-8FC6-7526BE27C718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FD5ABF-E2C1-45B0-8078-88CC23BA4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7FA0F67-D82D-4F8C-A9F9-D9D007D2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31BB-9CF0-494B-98AF-8E15BA478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141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641105-43B8-47BF-96A2-DAE639B0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C2F6FEF-D8B6-4115-B592-D4FB90159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DF7A78-DF02-4583-A412-6D761AF92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0164-4138-497E-8FC6-7526BE27C718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977FD0C-38FD-4CCB-BC3D-083330452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5DB025-6D5B-4063-951D-FCE0DB4F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31BB-9CF0-494B-98AF-8E15BA478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624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1133576-F26A-492B-AD9A-1523C7D945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D9BBA56-10A8-420D-8E27-348B99F209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A0F0-3D1B-47E3-B0CD-FC4830BBD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0164-4138-497E-8FC6-7526BE27C718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863064E-E0B2-42EB-9D0F-E6807B6F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5C94D2-B8D2-404B-A241-FC2447D5C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31BB-9CF0-494B-98AF-8E15BA478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074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F788B4-6350-45F2-B510-DEAD2F1A1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8146FE-EC6F-4E47-90F0-4EE7A81FD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F28709-63F2-488C-BCDC-57C61E21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0164-4138-497E-8FC6-7526BE27C718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7E2295-4414-466B-A2D7-70855292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EC4FCB-FE81-4313-B0BA-B39F01A84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31BB-9CF0-494B-98AF-8E15BA478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285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6BC931-103E-441C-AB07-1BDE1CBE4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D07A8D7-C9D5-4139-B198-C62F2869F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8909251-B25E-4DAD-A92A-AE2366F29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0164-4138-497E-8FC6-7526BE27C718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ED99AEA-48CC-41C4-8D62-23D5D090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AFEB79C-7A75-4D38-827E-2B99B6A6E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31BB-9CF0-494B-98AF-8E15BA478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305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001376-0EA0-4E44-9185-1DE371BB2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878F317-4340-4847-8195-84CC97979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C086DED-871F-4A47-AB7F-A3D841B22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DD4C9DF-239F-480A-ADE9-52A71138F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0164-4138-497E-8FC6-7526BE27C718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FE62AE8-7DE3-4195-91A3-A2273E20F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3EB6511-BAE3-4310-BFAD-F275570ED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31BB-9CF0-494B-98AF-8E15BA478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122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F15D81-B1C9-401D-8E64-E5138CA09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02E2C31-D10C-41A9-8D13-F823B8507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E0A80CA-726C-4B89-B301-7AC6965A6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452B85B-5ED3-459D-9AF0-BAEADE587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169A8B2-7588-4DF2-AD9E-B2840717B4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CA02302-DE2C-4B7D-9FB4-E88E92960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0164-4138-497E-8FC6-7526BE27C718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1F1EC9B-B0D6-457D-ABE2-D83BE68A3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8537D54-D6A5-4508-A7A8-B52178074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31BB-9CF0-494B-98AF-8E15BA478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1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DAAC96-64CC-4F98-841B-5B7E86FE0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8DC7E08-A125-4A9A-96AB-C966F6975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0164-4138-497E-8FC6-7526BE27C718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35F9ACF-1E0C-49E1-82FD-EEC61A40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61562BB-9648-4ACC-928E-70E4881E4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31BB-9CF0-494B-98AF-8E15BA478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0994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1249BF5-51D3-40B7-A883-3BFAD3EBA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0164-4138-497E-8FC6-7526BE27C718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5623D2D-0D6A-439D-BCC9-ED3AC10CC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63EDE30-8C2B-40B0-83F5-B825BDE1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31BB-9CF0-494B-98AF-8E15BA478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3198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7B0A9D-19A6-4214-8704-FAAAE60AB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E6915B2-C889-4328-8956-31645B2DF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627268A-32AC-40A9-ACEE-A9EA23A52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FDC0B7B-8B66-475F-AC2D-64654B189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0164-4138-497E-8FC6-7526BE27C718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166C9B5-D583-4D9B-9ADE-7861C41FD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05EF8D0-CF4F-4E75-B9DB-E8D1695D9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31BB-9CF0-494B-98AF-8E15BA478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616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EFB2EA-D52C-40FC-8143-14BD88A94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6BC479F-BE0D-4AB7-9591-F58C705C83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1840B88-6CBE-4F1A-BAE1-2A4F9142E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C7030F9-67E4-4A1C-B7FB-8FA2367A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0164-4138-497E-8FC6-7526BE27C718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5E4B769-4A7F-47AF-BA9D-F77D5918A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64D9006-0746-4972-870B-E9E00DEF7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31BB-9CF0-494B-98AF-8E15BA478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840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9A5A9AA-7CFD-4A93-B6C9-5E80E5C7B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46B5C52-47E6-4907-B8A2-A2F48985B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D8C9029-A834-4954-98B7-8C5FCD56AE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40164-4138-497E-8FC6-7526BE27C718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591409-43AA-4C3F-B351-2B9C6E500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FC0C63A-38D4-49D6-B4D2-35958B5E0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531BB-9CF0-494B-98AF-8E15BA478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513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4F02B3-1189-4F1E-ADB4-0D8AD7481C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LEARNING CW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7949D36-C693-461E-BDD2-C660A70DB5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Introduction to Morse Code (CW)</a:t>
            </a:r>
          </a:p>
          <a:p>
            <a:r>
              <a:rPr lang="en-US" smtClean="0"/>
              <a:t>Mac </a:t>
            </a:r>
            <a:r>
              <a:rPr lang="en-US" smtClean="0"/>
              <a:t>McDonald </a:t>
            </a:r>
            <a:r>
              <a:rPr lang="en-US" dirty="0" smtClean="0"/>
              <a:t>KK4K</a:t>
            </a:r>
          </a:p>
          <a:p>
            <a:r>
              <a:rPr lang="en-US" dirty="0" smtClean="0"/>
              <a:t>GARS Workshop – March 17</a:t>
            </a:r>
            <a:r>
              <a:rPr lang="en-US" baseline="30000" dirty="0" smtClean="0"/>
              <a:t>th</a:t>
            </a:r>
            <a:r>
              <a:rPr lang="en-US" dirty="0" smtClean="0"/>
              <a:t> 2018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9434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CB0858-6211-4347-8BEC-B7B9D424F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CW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69BCD1-4903-4C96-BAF7-7807B3268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  <a:p>
            <a:pPr lvl="1"/>
            <a:r>
              <a:rPr lang="en-US" dirty="0"/>
              <a:t>It’s not required anymore for Amateur Radio Licensing.</a:t>
            </a:r>
          </a:p>
          <a:p>
            <a:pPr lvl="1"/>
            <a:r>
              <a:rPr lang="en-US" dirty="0"/>
              <a:t>It is still a useful mode of communicating</a:t>
            </a:r>
          </a:p>
          <a:p>
            <a:pPr lvl="2"/>
            <a:r>
              <a:rPr lang="en-US" dirty="0"/>
              <a:t>QSO – talking with someone for 20 – 30 minutes</a:t>
            </a:r>
          </a:p>
          <a:p>
            <a:pPr lvl="2"/>
            <a:r>
              <a:rPr lang="en-US" dirty="0"/>
              <a:t>Quick Contacts</a:t>
            </a:r>
          </a:p>
          <a:p>
            <a:pPr lvl="3"/>
            <a:r>
              <a:rPr lang="en-US" dirty="0"/>
              <a:t>Field Day</a:t>
            </a:r>
          </a:p>
          <a:p>
            <a:pPr lvl="3"/>
            <a:r>
              <a:rPr lang="en-US" dirty="0"/>
              <a:t>QSO Parties</a:t>
            </a:r>
          </a:p>
          <a:p>
            <a:pPr lvl="3"/>
            <a:r>
              <a:rPr lang="en-US" dirty="0"/>
              <a:t>Contests almost every weekend</a:t>
            </a:r>
          </a:p>
          <a:p>
            <a:pPr lvl="3"/>
            <a:r>
              <a:rPr lang="en-US" dirty="0"/>
              <a:t>Contacting </a:t>
            </a:r>
            <a:r>
              <a:rPr lang="en-US" dirty="0" err="1"/>
              <a:t>Dxpeditions</a:t>
            </a:r>
            <a:r>
              <a:rPr lang="en-US" dirty="0"/>
              <a:t> and DX stations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275968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397A78-1EDE-4BEE-B3EE-E6AF02471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CW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118B02E-CFE6-495A-B131-1D5AA657F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HOW?</a:t>
            </a:r>
          </a:p>
          <a:p>
            <a:pPr lvl="1"/>
            <a:r>
              <a:rPr lang="en-US" dirty="0"/>
              <a:t>Self study</a:t>
            </a:r>
          </a:p>
          <a:p>
            <a:pPr lvl="1"/>
            <a:r>
              <a:rPr lang="en-US" dirty="0"/>
              <a:t>Small groups of 3-4, online using Skype or Zoom teleconferences</a:t>
            </a:r>
          </a:p>
          <a:p>
            <a:pPr lvl="1"/>
            <a:r>
              <a:rPr lang="en-US" dirty="0"/>
              <a:t>Purchase commercial courses</a:t>
            </a:r>
          </a:p>
          <a:p>
            <a:pPr lvl="1"/>
            <a:r>
              <a:rPr lang="en-US" dirty="0"/>
              <a:t>Find and “Elmer”</a:t>
            </a:r>
          </a:p>
          <a:p>
            <a:pPr lvl="1"/>
            <a:r>
              <a:rPr lang="en-US" dirty="0"/>
              <a:t>Internet Online Sources (Free)</a:t>
            </a:r>
          </a:p>
          <a:p>
            <a:pPr lvl="2"/>
            <a:r>
              <a:rPr lang="en-US" dirty="0"/>
              <a:t>Learn CW Online</a:t>
            </a:r>
          </a:p>
          <a:p>
            <a:pPr lvl="2"/>
            <a:r>
              <a:rPr lang="en-US" dirty="0"/>
              <a:t>Just Learn Morse Code</a:t>
            </a:r>
          </a:p>
          <a:p>
            <a:pPr lvl="2"/>
            <a:r>
              <a:rPr lang="en-US" dirty="0"/>
              <a:t>Koch Method</a:t>
            </a:r>
          </a:p>
          <a:p>
            <a:pPr lvl="2"/>
            <a:r>
              <a:rPr lang="en-US" dirty="0" err="1"/>
              <a:t>CW_Player</a:t>
            </a:r>
            <a:endParaRPr lang="en-US" dirty="0"/>
          </a:p>
          <a:p>
            <a:pPr lvl="2"/>
            <a:r>
              <a:rPr lang="en-US" dirty="0"/>
              <a:t>Cwops.org</a:t>
            </a:r>
          </a:p>
          <a:p>
            <a:pPr lvl="2"/>
            <a:r>
              <a:rPr lang="en-US" dirty="0"/>
              <a:t>Use Morse Runner and </a:t>
            </a:r>
            <a:r>
              <a:rPr lang="en-US"/>
              <a:t>RUFZXP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69767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12C72A-2324-4C04-8C82-F67E63E84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CW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094571-72CC-42F8-81AC-D4104A426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WHAT?</a:t>
            </a:r>
          </a:p>
          <a:p>
            <a:pPr lvl="1"/>
            <a:r>
              <a:rPr lang="en-US" dirty="0"/>
              <a:t>Key is to:  Learn the SOUNDS of characters</a:t>
            </a:r>
          </a:p>
          <a:p>
            <a:pPr lvl="1"/>
            <a:r>
              <a:rPr lang="en-US" dirty="0"/>
              <a:t>Avoid counting of </a:t>
            </a:r>
            <a:r>
              <a:rPr lang="en-US" dirty="0" err="1"/>
              <a:t>dits</a:t>
            </a:r>
            <a:r>
              <a:rPr lang="en-US" dirty="0"/>
              <a:t> and dahs</a:t>
            </a:r>
          </a:p>
          <a:p>
            <a:pPr lvl="1"/>
            <a:r>
              <a:rPr lang="en-US" dirty="0"/>
              <a:t>Avoid using graphics of code characters</a:t>
            </a:r>
          </a:p>
          <a:p>
            <a:pPr lvl="1"/>
            <a:r>
              <a:rPr lang="en-US" dirty="0"/>
              <a:t>Copy in your head. No pens or paper</a:t>
            </a:r>
          </a:p>
          <a:p>
            <a:pPr lvl="1"/>
            <a:r>
              <a:rPr lang="en-US" dirty="0"/>
              <a:t>Learn the SOUNDS of characters</a:t>
            </a:r>
          </a:p>
          <a:p>
            <a:pPr lvl="1"/>
            <a:r>
              <a:rPr lang="en-US" dirty="0"/>
              <a:t>Goal is to instantly recognize the character by it’s sound</a:t>
            </a:r>
          </a:p>
          <a:p>
            <a:pPr lvl="1"/>
            <a:r>
              <a:rPr lang="en-US" dirty="0"/>
              <a:t>Learn to send good CW</a:t>
            </a:r>
          </a:p>
          <a:p>
            <a:pPr lvl="2"/>
            <a:r>
              <a:rPr lang="en-US" dirty="0"/>
              <a:t>Timing and Spacing</a:t>
            </a:r>
          </a:p>
          <a:p>
            <a:pPr lvl="2"/>
            <a:r>
              <a:rPr lang="en-US" dirty="0"/>
              <a:t>Many transceivers have built-in </a:t>
            </a:r>
            <a:r>
              <a:rPr lang="en-US" dirty="0" err="1"/>
              <a:t>keyers</a:t>
            </a:r>
            <a:r>
              <a:rPr lang="en-US" dirty="0"/>
              <a:t> for use with paddles</a:t>
            </a:r>
          </a:p>
          <a:p>
            <a:pPr lvl="2"/>
            <a:r>
              <a:rPr lang="en-US" dirty="0"/>
              <a:t>Use a pump key with an oscillator</a:t>
            </a:r>
          </a:p>
          <a:p>
            <a:pPr marL="914377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046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DDADA8-F7B5-4D7C-A89A-FB44426B8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CW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EF17C7-92D0-4838-9ACE-9119BC86D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Practice 30 minutes every day including holidays, birthdays etc.</a:t>
            </a:r>
          </a:p>
          <a:p>
            <a:pPr lvl="1"/>
            <a:r>
              <a:rPr lang="en-US" dirty="0"/>
              <a:t>Break the 30 minutes up in two 15 minute </a:t>
            </a:r>
            <a:r>
              <a:rPr lang="en-US" dirty="0" err="1"/>
              <a:t>segmets</a:t>
            </a:r>
            <a:r>
              <a:rPr lang="en-US" dirty="0"/>
              <a:t> or three 10 min segments</a:t>
            </a:r>
          </a:p>
          <a:p>
            <a:pPr lvl="1"/>
            <a:r>
              <a:rPr lang="en-US" dirty="0"/>
              <a:t>Plan on 8 to 10 weeks to master the code and be able to have a QSO on the air</a:t>
            </a:r>
          </a:p>
          <a:p>
            <a:pPr lvl="1"/>
            <a:r>
              <a:rPr lang="en-US" dirty="0"/>
              <a:t>Must commit to the plan and keep your commitment.</a:t>
            </a:r>
          </a:p>
          <a:p>
            <a:pPr lvl="1"/>
            <a:r>
              <a:rPr lang="en-US" dirty="0"/>
              <a:t>Your work is practice. Have fun and enjoy learning CW</a:t>
            </a:r>
          </a:p>
        </p:txBody>
      </p:sp>
    </p:spTree>
    <p:extLst>
      <p:ext uri="{BB962C8B-B14F-4D97-AF65-F5344CB8AC3E}">
        <p14:creationId xmlns="" xmlns:p14="http://schemas.microsoft.com/office/powerpoint/2010/main" val="1942838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1434</TotalTime>
  <Words>255</Words>
  <Application>Microsoft Office PowerPoint</Application>
  <PresentationFormat>Custom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LEARNING CW</vt:lpstr>
      <vt:lpstr>LEARNING CW </vt:lpstr>
      <vt:lpstr>Learning CW</vt:lpstr>
      <vt:lpstr>LEARNING CW</vt:lpstr>
      <vt:lpstr>LEARNING CW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CW</dc:title>
  <dc:creator>Vaden McDonald</dc:creator>
  <cp:lastModifiedBy>Unauthorized User</cp:lastModifiedBy>
  <cp:revision>10</cp:revision>
  <dcterms:created xsi:type="dcterms:W3CDTF">2018-04-16T17:53:57Z</dcterms:created>
  <dcterms:modified xsi:type="dcterms:W3CDTF">2021-10-08T11:27:55Z</dcterms:modified>
</cp:coreProperties>
</file>